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3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0268E-C915-4789-8438-02BB130FA65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4AE47-D5E7-48FD-8787-03DBB0EEA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59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14AE47-D5E7-48FD-8787-03DBB0EEAFD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16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11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4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6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87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0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91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96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81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7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6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55487-870C-40BB-B275-224608B25EAE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0E26C-FAF3-4567-BF03-14E262184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20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032169" y="1033155"/>
            <a:ext cx="2297875" cy="7718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КРЕДИТ</a:t>
            </a:r>
            <a:endParaRPr lang="ru-RU" sz="36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6322" y="1864429"/>
            <a:ext cx="2303813" cy="6768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ПОСЕЩЕНИЕ БАНКА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422078" y="1864431"/>
            <a:ext cx="2422567" cy="6768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ОБЯЗАННОСТИ ЗАЕМЩИКА</a:t>
            </a:r>
            <a:endParaRPr lang="ru-RU" sz="2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63167" y="2440382"/>
            <a:ext cx="1769424" cy="5700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УСЛОВИЯ</a:t>
            </a:r>
            <a:endParaRPr lang="ru-RU" sz="24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4714504" y="1555668"/>
            <a:ext cx="317665" cy="308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</p:cNvCxnSpPr>
          <p:nvPr/>
        </p:nvCxnSpPr>
        <p:spPr>
          <a:xfrm flipH="1">
            <a:off x="6181106" y="1805051"/>
            <a:ext cx="1" cy="581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3"/>
          </p:cNvCxnSpPr>
          <p:nvPr/>
        </p:nvCxnSpPr>
        <p:spPr>
          <a:xfrm>
            <a:off x="7330044" y="1419103"/>
            <a:ext cx="448294" cy="397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97970" y="2648201"/>
            <a:ext cx="2291938" cy="60563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ПРЕДОСТАВЛЕНИЕ ДОКУМЕНТОВ</a:t>
            </a:r>
            <a:endParaRPr lang="ru-RU" sz="2000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7970" y="3431970"/>
            <a:ext cx="2280062" cy="52251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ПОДПИСАНИЕ ДОГОВОРА</a:t>
            </a:r>
            <a:endParaRPr lang="ru-RU" sz="20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7970" y="4132616"/>
            <a:ext cx="2280062" cy="53439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ПОЛУЧЕНИЕ КРЕДИТА</a:t>
            </a:r>
            <a:endParaRPr lang="ru-RU" sz="2000" b="1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2303813" y="2386940"/>
            <a:ext cx="332509" cy="261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9" idx="2"/>
            <a:endCxn id="21" idx="0"/>
          </p:cNvCxnSpPr>
          <p:nvPr/>
        </p:nvCxnSpPr>
        <p:spPr>
          <a:xfrm flipH="1">
            <a:off x="1238001" y="3253839"/>
            <a:ext cx="5938" cy="17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21" idx="2"/>
            <a:endCxn id="22" idx="0"/>
          </p:cNvCxnSpPr>
          <p:nvPr/>
        </p:nvCxnSpPr>
        <p:spPr>
          <a:xfrm>
            <a:off x="1238001" y="3954485"/>
            <a:ext cx="0" cy="17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3254585" y="3455723"/>
            <a:ext cx="1941614" cy="41563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ОБЕСПЕЧЕНИЕ</a:t>
            </a:r>
            <a:endParaRPr lang="ru-RU" sz="2000" b="1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32591" y="3046023"/>
            <a:ext cx="1571996" cy="43938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СУММА</a:t>
            </a:r>
            <a:endParaRPr lang="ru-RU" sz="2000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948543" y="3954485"/>
            <a:ext cx="1365662" cy="52251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СРОК ВОЗВРАТА</a:t>
            </a:r>
            <a:endParaRPr lang="ru-RU" sz="2000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34544" y="4180116"/>
            <a:ext cx="1674422" cy="43938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dk1"/>
                </a:solidFill>
              </a:rPr>
              <a:t>% СТАВКА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73757" y="3547759"/>
            <a:ext cx="1730830" cy="5700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dk1"/>
                </a:solidFill>
              </a:rPr>
              <a:t>ГРАФИК ПЛАТЕЖЕЙ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68977" y="2986646"/>
            <a:ext cx="2434441" cy="41563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dk1"/>
                </a:solidFill>
              </a:rPr>
              <a:t>ОТВЕТСТВЕННОСТЬ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103418" y="4583877"/>
            <a:ext cx="1119248" cy="43936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dk1"/>
                </a:solidFill>
              </a:rPr>
              <a:t>ЦЕЛЬ</a:t>
            </a:r>
          </a:p>
        </p:txBody>
      </p:sp>
      <p:cxnSp>
        <p:nvCxnSpPr>
          <p:cNvPr id="41" name="Прямая со стрелкой 40"/>
          <p:cNvCxnSpPr>
            <a:stCxn id="8" idx="1"/>
          </p:cNvCxnSpPr>
          <p:nvPr/>
        </p:nvCxnSpPr>
        <p:spPr>
          <a:xfrm flipH="1">
            <a:off x="4714504" y="2725390"/>
            <a:ext cx="448663" cy="258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5185247" y="3025242"/>
            <a:ext cx="151038" cy="406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5298151" y="3010398"/>
            <a:ext cx="386051" cy="958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5802209" y="3025242"/>
            <a:ext cx="130001" cy="1558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932591" y="2867894"/>
            <a:ext cx="397453" cy="178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6448301" y="3025242"/>
            <a:ext cx="325456" cy="522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6181106" y="3010398"/>
            <a:ext cx="184068" cy="1169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Скругленный прямоугольник 63"/>
          <p:cNvSpPr/>
          <p:nvPr/>
        </p:nvSpPr>
        <p:spPr>
          <a:xfrm>
            <a:off x="2260952" y="5106370"/>
            <a:ext cx="2677883" cy="34438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РЕФИНАНСИРОВАНИЕ</a:t>
            </a:r>
            <a:endParaRPr lang="ru-RU" b="1" dirty="0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750281" y="5624422"/>
            <a:ext cx="2706274" cy="32063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ПОТРЕБИТЕЛЬСКИЕ</a:t>
            </a:r>
            <a:endParaRPr lang="ru-RU" sz="2000" b="1" dirty="0"/>
          </a:p>
        </p:txBody>
      </p:sp>
      <p:cxnSp>
        <p:nvCxnSpPr>
          <p:cNvPr id="67" name="Прямая со стрелкой 66"/>
          <p:cNvCxnSpPr>
            <a:stCxn id="39" idx="1"/>
          </p:cNvCxnSpPr>
          <p:nvPr/>
        </p:nvCxnSpPr>
        <p:spPr>
          <a:xfrm flipH="1">
            <a:off x="4714504" y="4803560"/>
            <a:ext cx="388914" cy="302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6047879" y="5027685"/>
            <a:ext cx="0" cy="501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Скругленный прямоугольник 71"/>
          <p:cNvSpPr/>
          <p:nvPr/>
        </p:nvSpPr>
        <p:spPr>
          <a:xfrm>
            <a:off x="10474820" y="1929745"/>
            <a:ext cx="1483301" cy="61157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ВОЗВРАТ</a:t>
            </a:r>
            <a:r>
              <a:rPr lang="ru-RU" dirty="0" smtClean="0"/>
              <a:t> </a:t>
            </a:r>
            <a:r>
              <a:rPr lang="ru-RU" sz="2000" b="1" dirty="0" smtClean="0"/>
              <a:t>СРЕДСТВ</a:t>
            </a:r>
            <a:endParaRPr lang="ru-RU" sz="2000" b="1" dirty="0"/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8596256" y="2772892"/>
            <a:ext cx="1365663" cy="47501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ОПЛАТА %</a:t>
            </a:r>
            <a:endParaRPr lang="ru-RU" b="1" dirty="0"/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9717023" y="849089"/>
            <a:ext cx="2241098" cy="8223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ЦЕЛЕВОЕ ИСПОЛЬЗОВАНИЕ</a:t>
            </a:r>
            <a:endParaRPr lang="ru-RU" sz="2000" b="1" dirty="0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0127798" y="2841170"/>
            <a:ext cx="1847449" cy="77487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ОБЕСПЕЧЕНИЕ КРЕДИТА</a:t>
            </a:r>
            <a:endParaRPr lang="ru-RU" sz="2000" b="1" dirty="0"/>
          </a:p>
        </p:txBody>
      </p:sp>
      <p:cxnSp>
        <p:nvCxnSpPr>
          <p:cNvPr id="77" name="Прямая со стрелкой 76"/>
          <p:cNvCxnSpPr/>
          <p:nvPr/>
        </p:nvCxnSpPr>
        <p:spPr>
          <a:xfrm flipV="1">
            <a:off x="9595262" y="1661067"/>
            <a:ext cx="216725" cy="203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7" idx="3"/>
            <a:endCxn id="72" idx="1"/>
          </p:cNvCxnSpPr>
          <p:nvPr/>
        </p:nvCxnSpPr>
        <p:spPr>
          <a:xfrm>
            <a:off x="9844645" y="2202878"/>
            <a:ext cx="630175" cy="32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9844645" y="2440382"/>
            <a:ext cx="630175" cy="400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>
            <a:off x="9167751" y="2541323"/>
            <a:ext cx="46762" cy="231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ый прямоугольник 87"/>
          <p:cNvSpPr/>
          <p:nvPr/>
        </p:nvSpPr>
        <p:spPr>
          <a:xfrm>
            <a:off x="8651178" y="3986780"/>
            <a:ext cx="2131689" cy="40373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ПОРУЧИТЕЛЬСТВО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11060587" y="4007950"/>
            <a:ext cx="928984" cy="3918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ЗАЛОГ</a:t>
            </a:r>
            <a:endParaRPr lang="ru-RU" b="1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 flipH="1">
            <a:off x="10272156" y="3616041"/>
            <a:ext cx="202664" cy="370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11525079" y="3616041"/>
            <a:ext cx="172116" cy="370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Скругленный прямоугольник 96"/>
          <p:cNvSpPr/>
          <p:nvPr/>
        </p:nvSpPr>
        <p:spPr>
          <a:xfrm>
            <a:off x="7614288" y="4662456"/>
            <a:ext cx="3106925" cy="42465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НЕДВИЖИМОЕ ИМУЩЕСТВО</a:t>
            </a:r>
            <a:endParaRPr lang="ru-RU" b="1" dirty="0"/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9279087" y="5695676"/>
            <a:ext cx="2730274" cy="41223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ПРАВА ТРЕБОВАНИЯ</a:t>
            </a:r>
            <a:endParaRPr lang="ru-RU" b="1" dirty="0"/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8110847" y="5218104"/>
            <a:ext cx="2988914" cy="38843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ДВИЖИМОЕ ИМУЩЕСТВО</a:t>
            </a:r>
            <a:endParaRPr lang="ru-RU" b="1" dirty="0"/>
          </a:p>
        </p:txBody>
      </p:sp>
      <p:cxnSp>
        <p:nvCxnSpPr>
          <p:cNvPr id="101" name="Прямая со стрелкой 100"/>
          <p:cNvCxnSpPr/>
          <p:nvPr/>
        </p:nvCxnSpPr>
        <p:spPr>
          <a:xfrm flipH="1">
            <a:off x="10721213" y="4399810"/>
            <a:ext cx="339374" cy="262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 flipH="1">
            <a:off x="10890900" y="4399810"/>
            <a:ext cx="414409" cy="818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89" idx="2"/>
          </p:cNvCxnSpPr>
          <p:nvPr/>
        </p:nvCxnSpPr>
        <p:spPr>
          <a:xfrm>
            <a:off x="11525079" y="4399810"/>
            <a:ext cx="0" cy="1295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30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41</Words>
  <Application>Microsoft Office PowerPoint</Application>
  <PresentationFormat>Широкоэкранный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Иманова Марина Олеговна</dc:creator>
  <cp:lastModifiedBy>Иманова Марина Олеговна</cp:lastModifiedBy>
  <cp:revision>6</cp:revision>
  <dcterms:created xsi:type="dcterms:W3CDTF">2025-10-21T05:29:10Z</dcterms:created>
  <dcterms:modified xsi:type="dcterms:W3CDTF">2025-10-21T06:11:18Z</dcterms:modified>
</cp:coreProperties>
</file>